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500563" cy="4500563"/>
  <p:notesSz cx="6858000" cy="9144000"/>
  <p:defaultTextStyle>
    <a:defPPr>
      <a:defRPr lang="es-MX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8">
          <p15:clr>
            <a:srgbClr val="A4A3A4"/>
          </p15:clr>
        </p15:guide>
        <p15:guide id="2" pos="14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9"/>
    <p:restoredTop sz="94656"/>
  </p:normalViewPr>
  <p:slideViewPr>
    <p:cSldViewPr showGuides="1">
      <p:cViewPr varScale="1">
        <p:scale>
          <a:sx n="163" d="100"/>
          <a:sy n="163" d="100"/>
        </p:scale>
        <p:origin x="2912" y="176"/>
      </p:cViewPr>
      <p:guideLst>
        <p:guide orient="horz" pos="1418"/>
        <p:guide pos="14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D741E-B810-469D-A601-2DFC0A70FCDB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FA664-6397-4239-AD38-D1DEEA1593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764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FA664-6397-4239-AD38-D1DEEA15930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979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7542" y="1398092"/>
            <a:ext cx="3825479" cy="96470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75085" y="2550319"/>
            <a:ext cx="3150394" cy="11501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549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67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5513" y="2892029"/>
            <a:ext cx="3825479" cy="893862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55513" y="1907531"/>
            <a:ext cx="3825479" cy="984498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71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5028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87786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388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07418"/>
            <a:ext cx="1988530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5028" y="1427262"/>
            <a:ext cx="1988530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286224" y="1007418"/>
            <a:ext cx="1989311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286224" y="1427262"/>
            <a:ext cx="1989311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167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93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45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5029" y="179189"/>
            <a:ext cx="1480654" cy="76259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59595" y="179189"/>
            <a:ext cx="2515940" cy="384110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5029" y="941785"/>
            <a:ext cx="1480654" cy="30785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434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2142" y="3150394"/>
            <a:ext cx="2700338" cy="371922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82142" y="402134"/>
            <a:ext cx="2700338" cy="2700338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82142" y="3522316"/>
            <a:ext cx="2700338" cy="528191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982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82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262908" y="180231"/>
            <a:ext cx="1012627" cy="384006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5028" y="180231"/>
            <a:ext cx="2962871" cy="384006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15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25028" y="180231"/>
            <a:ext cx="4050507" cy="750094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50131"/>
            <a:ext cx="4050507" cy="2970164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25028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FF2D-11E9-4E6F-87BC-1661D1D8FA13}" type="datetimeFigureOut">
              <a:rPr lang="es-MX" smtClean="0"/>
              <a:t>17/04/23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537693" y="4171356"/>
            <a:ext cx="1425178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25404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30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C73501C-64D9-E9D5-6988-BC493AAD0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" y="0"/>
            <a:ext cx="4487885" cy="4500563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674217" y="3143820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>
                <a:latin typeface="DelargoDT" pitchFamily="34" charset="0"/>
              </a:rPr>
              <a:t>Producción de Noche</a:t>
            </a:r>
          </a:p>
          <a:p>
            <a:r>
              <a:rPr lang="es-MX" sz="800" dirty="0">
                <a:latin typeface="DelargoDT" pitchFamily="34" charset="0"/>
              </a:rPr>
              <a:t>….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70161" y="1000324"/>
            <a:ext cx="2592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>
                <a:latin typeface="DelargoDT" pitchFamily="34" charset="0"/>
              </a:rPr>
              <a:t>Juan Pérez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674217" y="1299369"/>
            <a:ext cx="2592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>
                <a:latin typeface="DelargoDT" pitchFamily="34" charset="0"/>
              </a:rPr>
              <a:t>Juan Pérez</a:t>
            </a:r>
          </a:p>
        </p:txBody>
      </p:sp>
      <p:sp>
        <p:nvSpPr>
          <p:cNvPr id="9" name="11 CuadroTexto"/>
          <p:cNvSpPr txBox="1"/>
          <p:nvPr/>
        </p:nvSpPr>
        <p:spPr>
          <a:xfrm>
            <a:off x="2250281" y="3834457"/>
            <a:ext cx="15121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" dirty="0">
                <a:latin typeface="DelargoDT" pitchFamily="34" charset="0"/>
              </a:rPr>
              <a:t>ABRIL  2023</a:t>
            </a:r>
          </a:p>
        </p:txBody>
      </p:sp>
    </p:spTree>
    <p:extLst>
      <p:ext uri="{BB962C8B-B14F-4D97-AF65-F5344CB8AC3E}">
        <p14:creationId xmlns:p14="http://schemas.microsoft.com/office/powerpoint/2010/main" val="2599948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11</Words>
  <Application>Microsoft Macintosh PowerPoint</Application>
  <PresentationFormat>Personalizado</PresentationFormat>
  <Paragraphs>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DelargoDT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Microsoft Office User</cp:lastModifiedBy>
  <cp:revision>16</cp:revision>
  <dcterms:created xsi:type="dcterms:W3CDTF">2014-09-19T16:14:19Z</dcterms:created>
  <dcterms:modified xsi:type="dcterms:W3CDTF">2023-04-17T18:28:45Z</dcterms:modified>
</cp:coreProperties>
</file>